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82" r:id="rId4"/>
    <p:sldId id="281" r:id="rId5"/>
    <p:sldId id="280" r:id="rId6"/>
    <p:sldId id="279" r:id="rId7"/>
    <p:sldId id="278" r:id="rId8"/>
    <p:sldId id="277" r:id="rId9"/>
    <p:sldId id="283" r:id="rId10"/>
    <p:sldId id="284" r:id="rId11"/>
    <p:sldId id="26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wmf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000" dirty="0" smtClean="0">
                <a:latin typeface="Comic Sans MS" pitchFamily="66" charset="0"/>
              </a:rPr>
              <a:t>Sea Animals</a:t>
            </a:r>
            <a:endParaRPr lang="en-GB" altLang="en-US" sz="8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smtClean="0">
                <a:latin typeface="Comic Sans MS" panose="030F0902030302020204" pitchFamily="66" charset="0"/>
                <a:ea typeface="+mj-ea"/>
                <a:cs typeface="+mj-cs"/>
              </a:rPr>
              <a:t>Turtle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Octopus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Whale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Otter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Sailfish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Shark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fish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1" name="Picture 6" descr="C:\Users\Rich\Documents\eslkidsworld.com\clip art\Animals (Part 1)\Aquatic (Fi - Fi)\Fish 468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2214554"/>
            <a:ext cx="4031724" cy="2728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wimm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shark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2" name="Picture 6" descr="C:\Users\Rich\Documents\eslkidsworld.com\clip art\Animals (Part 1)\Aquatic (Sh - Z)\Shark 0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71604" y="1928802"/>
            <a:ext cx="5688013" cy="309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hark Lurk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starfish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2" name="Picture 6" descr="C:\Users\Rich\Documents\eslkidsworld.com\clip art\Animals (Part 1)\Aquatic (Sh - Z)\Starfish 15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85984" y="2214554"/>
            <a:ext cx="4535488" cy="304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plashing Wat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sailfish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2" name="Picture 6" descr="C:\Users\Rich\Documents\eslkidsworld.com\clip art\Animals (Part 1)\Aquatic (Sh - Z)\Swordfish 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5786" y="2071678"/>
            <a:ext cx="7704137" cy="279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plashing Wat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turtle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2" name="Picture 6" descr="C:\Users\Rich\Documents\eslkidsworld.com\clip art\Animals (Part 1)\Aquatic (Sh - Z)\Turtle 0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0" y="2285992"/>
            <a:ext cx="4672012" cy="267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walrus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2" name="Picture 6" descr="C:\Users\Rich\Documents\eslkidsworld.com\clip art\Animals (Part 1)\Aquatic (Sh - Z)\Walrus 06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08" y="2000240"/>
            <a:ext cx="4672012" cy="317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alr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whale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2" name="Picture 6" descr="C:\Users\Rich\Documents\eslkidsworld.com\clip art\Animals (Part 1)\Aquatic (Sh - Z)\Whale - Gray 1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2357430"/>
            <a:ext cx="7991475" cy="2303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al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seal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2" name="Picture 7" descr="C:\Users\Rich\Documents\eslkidsworld.com\clip art\Animals (Part 1)\Aquatic (Os - Sh)\Seal 3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57422" y="2214554"/>
            <a:ext cx="4672012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ea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What </a:t>
            </a:r>
            <a:r>
              <a:rPr lang="en-GB" altLang="en-US" dirty="0" smtClean="0">
                <a:latin typeface="Comic Sans MS" pitchFamily="66" charset="0"/>
              </a:rPr>
              <a:t>can you see?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octopus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11" name="Picture 6" descr="C:\Users\Rich\Documents\eslkidsworld.com\clip art\Animals (Part 1)\Aquatic (Fi - Oc)\Octopus 10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2214554"/>
            <a:ext cx="4040181" cy="288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wimmin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109</Words>
  <Application>Microsoft Macintosh PowerPoint</Application>
  <PresentationFormat>On-screen Show (4:3)</PresentationFormat>
  <Paragraphs>48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Sea Animals</vt:lpstr>
      <vt:lpstr>What can you see?</vt:lpstr>
      <vt:lpstr>What can you see?</vt:lpstr>
      <vt:lpstr>What can you see?</vt:lpstr>
      <vt:lpstr>What can you see?</vt:lpstr>
      <vt:lpstr>What can you see?</vt:lpstr>
      <vt:lpstr>What can you see?</vt:lpstr>
      <vt:lpstr>What can you see?</vt:lpstr>
      <vt:lpstr>What can you see?</vt:lpstr>
      <vt:lpstr>What can you see?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 Animals</dc:title>
  <dc:creator>ESL Puzzles</dc:creator>
  <cp:lastModifiedBy>Richard</cp:lastModifiedBy>
  <cp:revision>27</cp:revision>
  <dcterms:created xsi:type="dcterms:W3CDTF">2020-03-09T01:59:01Z</dcterms:created>
  <dcterms:modified xsi:type="dcterms:W3CDTF">2020-03-22T04:07:47Z</dcterms:modified>
</cp:coreProperties>
</file>